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5" r:id="rId1"/>
    <p:sldMasterId id="2147483648" r:id="rId2"/>
  </p:sldMasterIdLst>
  <p:notesMasterIdLst>
    <p:notesMasterId r:id="rId8"/>
  </p:notesMasterIdLst>
  <p:sldIdLst>
    <p:sldId id="342" r:id="rId3"/>
    <p:sldId id="346" r:id="rId4"/>
    <p:sldId id="350" r:id="rId5"/>
    <p:sldId id="348" r:id="rId6"/>
    <p:sldId id="339" r:id="rId7"/>
  </p:sldIdLst>
  <p:sldSz cx="12192000" cy="6858000"/>
  <p:notesSz cx="6735763" cy="9869488"/>
  <p:custShowLst>
    <p:custShow name="그림" id="0">
      <p:sldLst>
        <p:sld r:id="rId6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4F4"/>
    <a:srgbClr val="40B6E9"/>
    <a:srgbClr val="FFDE3F"/>
    <a:srgbClr val="92D2CD"/>
    <a:srgbClr val="4EB6AF"/>
    <a:srgbClr val="8FD1CC"/>
    <a:srgbClr val="7AC8C2"/>
    <a:srgbClr val="F37944"/>
    <a:srgbClr val="F2F2F2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D7CBC-0918-4AED-89B8-DE34023CD715}" v="32" dt="2024-04-30T00:36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6242" autoAdjust="0"/>
  </p:normalViewPr>
  <p:slideViewPr>
    <p:cSldViewPr showGuides="1">
      <p:cViewPr>
        <p:scale>
          <a:sx n="66" d="100"/>
          <a:sy n="66" d="100"/>
        </p:scale>
        <p:origin x="1426" y="41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2024-04-30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sv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.png"/><Relationship Id="rId4" Type="http://schemas.openxmlformats.org/officeDocument/2006/relationships/image" Target="../media/image6.png"/><Relationship Id="rId9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sv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10" Type="http://schemas.openxmlformats.org/officeDocument/2006/relationships/image" Target="../media/image1.png"/><Relationship Id="rId4" Type="http://schemas.openxmlformats.org/officeDocument/2006/relationships/image" Target="../media/image6.png"/><Relationship Id="rId9" Type="http://schemas.openxmlformats.org/officeDocument/2006/relationships/image" Target="../media/image5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7385B6B9-ECE6-8A89-3849-4ABCDDC1E02A}"/>
              </a:ext>
            </a:extLst>
          </p:cNvPr>
          <p:cNvSpPr/>
          <p:nvPr userDrawn="1"/>
        </p:nvSpPr>
        <p:spPr>
          <a:xfrm>
            <a:off x="1127448" y="3068960"/>
            <a:ext cx="9909370" cy="1944216"/>
          </a:xfrm>
          <a:prstGeom prst="roundRect">
            <a:avLst>
              <a:gd name="adj" fmla="val 50000"/>
            </a:avLst>
          </a:prstGeom>
          <a:solidFill>
            <a:srgbClr val="FAD000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4" name="그래픽 3">
            <a:extLst>
              <a:ext uri="{FF2B5EF4-FFF2-40B4-BE49-F238E27FC236}">
                <a16:creationId xmlns:a16="http://schemas.microsoft.com/office/drawing/2014/main" id="{3F215984-D00E-68A1-A902-44AEC5B47C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60935" y="1854099"/>
            <a:ext cx="3137560" cy="20826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D304579-236D-BF21-36BB-6DBB878CC4F5}"/>
              </a:ext>
            </a:extLst>
          </p:cNvPr>
          <p:cNvSpPr/>
          <p:nvPr userDrawn="1"/>
        </p:nvSpPr>
        <p:spPr>
          <a:xfrm>
            <a:off x="1030093" y="2996953"/>
            <a:ext cx="9909370" cy="1944216"/>
          </a:xfrm>
          <a:prstGeom prst="roundRect">
            <a:avLst>
              <a:gd name="adj" fmla="val 50000"/>
            </a:avLst>
          </a:prstGeom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그래픽 5">
            <a:extLst>
              <a:ext uri="{FF2B5EF4-FFF2-40B4-BE49-F238E27FC236}">
                <a16:creationId xmlns:a16="http://schemas.microsoft.com/office/drawing/2014/main" id="{A85DF7BE-0378-064C-6DAE-7F44E8F419D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114297">
            <a:off x="1309959" y="3186191"/>
            <a:ext cx="470615" cy="85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546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원고">
    <p:bg>
      <p:bgPr>
        <a:solidFill>
          <a:srgbClr val="FFD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래픽 2">
            <a:extLst>
              <a:ext uri="{FF2B5EF4-FFF2-40B4-BE49-F238E27FC236}">
                <a16:creationId xmlns:a16="http://schemas.microsoft.com/office/drawing/2014/main" id="{F3D6F1BB-326B-32B2-E56C-164F191E9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757" y="116632"/>
            <a:ext cx="1518713" cy="1008112"/>
          </a:xfrm>
          <a:prstGeom prst="rect">
            <a:avLst/>
          </a:prstGeom>
        </p:spPr>
      </p:pic>
      <p:pic>
        <p:nvPicPr>
          <p:cNvPr id="2" name="그래픽 1">
            <a:extLst>
              <a:ext uri="{FF2B5EF4-FFF2-40B4-BE49-F238E27FC236}">
                <a16:creationId xmlns:a16="http://schemas.microsoft.com/office/drawing/2014/main" id="{8C37A50C-A100-9D96-6290-CA0E9CC922B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15480" y="585618"/>
            <a:ext cx="6835464" cy="1416837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23DA4932-F168-F889-18C6-682CB9BD952D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00168926-6AD7-C5A4-AFC3-30021C4D908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2BD94A-B6A6-CE44-9A30-E77F60A5652E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980D5B1C-229F-2E72-DA82-8A6C25A775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1" name="그래픽 10">
            <a:extLst>
              <a:ext uri="{FF2B5EF4-FFF2-40B4-BE49-F238E27FC236}">
                <a16:creationId xmlns:a16="http://schemas.microsoft.com/office/drawing/2014/main" id="{EB157F87-8C8D-E17C-F21B-D621F892D84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14297">
            <a:off x="1658281" y="712763"/>
            <a:ext cx="256373" cy="466133"/>
          </a:xfrm>
          <a:prstGeom prst="rect">
            <a:avLst/>
          </a:prstGeom>
        </p:spPr>
      </p:pic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C8D28D33-8B7C-F6DD-5AB5-AEDC5539AEAA}"/>
              </a:ext>
            </a:extLst>
          </p:cNvPr>
          <p:cNvSpPr/>
          <p:nvPr userDrawn="1"/>
        </p:nvSpPr>
        <p:spPr>
          <a:xfrm>
            <a:off x="192444" y="1223426"/>
            <a:ext cx="11999556" cy="5634574"/>
          </a:xfrm>
          <a:custGeom>
            <a:avLst/>
            <a:gdLst>
              <a:gd name="connsiteX0" fmla="*/ 757976 w 11999556"/>
              <a:gd name="connsiteY0" fmla="*/ 0 h 5634574"/>
              <a:gd name="connsiteX1" fmla="*/ 11999556 w 11999556"/>
              <a:gd name="connsiteY1" fmla="*/ 0 h 5634574"/>
              <a:gd name="connsiteX2" fmla="*/ 11999556 w 11999556"/>
              <a:gd name="connsiteY2" fmla="*/ 5634574 h 5634574"/>
              <a:gd name="connsiteX3" fmla="*/ 0 w 11999556"/>
              <a:gd name="connsiteY3" fmla="*/ 5634574 h 5634574"/>
              <a:gd name="connsiteX4" fmla="*/ 0 w 11999556"/>
              <a:gd name="connsiteY4" fmla="*/ 757975 h 5634574"/>
              <a:gd name="connsiteX5" fmla="*/ 757976 w 11999556"/>
              <a:gd name="connsiteY5" fmla="*/ 0 h 5634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634574">
                <a:moveTo>
                  <a:pt x="757976" y="0"/>
                </a:moveTo>
                <a:lnTo>
                  <a:pt x="11999556" y="0"/>
                </a:lnTo>
                <a:lnTo>
                  <a:pt x="11999556" y="5634574"/>
                </a:lnTo>
                <a:lnTo>
                  <a:pt x="0" y="5634574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6115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8215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92D2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7385B6B9-ECE6-8A89-3849-4ABCDDC1E02A}"/>
              </a:ext>
            </a:extLst>
          </p:cNvPr>
          <p:cNvSpPr/>
          <p:nvPr userDrawn="1"/>
        </p:nvSpPr>
        <p:spPr>
          <a:xfrm>
            <a:off x="1127448" y="3068960"/>
            <a:ext cx="9909370" cy="1944216"/>
          </a:xfrm>
          <a:prstGeom prst="roundRect">
            <a:avLst>
              <a:gd name="adj" fmla="val 50000"/>
            </a:avLst>
          </a:prstGeom>
          <a:solidFill>
            <a:srgbClr val="4EB6AF"/>
          </a:solidFill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4" name="그래픽 3">
            <a:extLst>
              <a:ext uri="{FF2B5EF4-FFF2-40B4-BE49-F238E27FC236}">
                <a16:creationId xmlns:a16="http://schemas.microsoft.com/office/drawing/2014/main" id="{3F215984-D00E-68A1-A902-44AEC5B47C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60935" y="1854099"/>
            <a:ext cx="3137560" cy="20826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D304579-236D-BF21-36BB-6DBB878CC4F5}"/>
              </a:ext>
            </a:extLst>
          </p:cNvPr>
          <p:cNvSpPr/>
          <p:nvPr userDrawn="1"/>
        </p:nvSpPr>
        <p:spPr>
          <a:xfrm>
            <a:off x="1030093" y="2996953"/>
            <a:ext cx="9909370" cy="1944216"/>
          </a:xfrm>
          <a:prstGeom prst="roundRect">
            <a:avLst>
              <a:gd name="adj" fmla="val 50000"/>
            </a:avLst>
          </a:prstGeom>
          <a:ln w="571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그래픽 5">
            <a:extLst>
              <a:ext uri="{FF2B5EF4-FFF2-40B4-BE49-F238E27FC236}">
                <a16:creationId xmlns:a16="http://schemas.microsoft.com/office/drawing/2014/main" id="{A85DF7BE-0378-064C-6DAE-7F44E8F419D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114297">
            <a:off x="1309959" y="3186191"/>
            <a:ext cx="470615" cy="85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63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원고">
    <p:bg>
      <p:bgPr>
        <a:solidFill>
          <a:srgbClr val="C7E8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래픽 2">
            <a:extLst>
              <a:ext uri="{FF2B5EF4-FFF2-40B4-BE49-F238E27FC236}">
                <a16:creationId xmlns:a16="http://schemas.microsoft.com/office/drawing/2014/main" id="{F3D6F1BB-326B-32B2-E56C-164F191E9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757" y="116632"/>
            <a:ext cx="1518713" cy="1008112"/>
          </a:xfrm>
          <a:prstGeom prst="rect">
            <a:avLst/>
          </a:prstGeom>
        </p:spPr>
      </p:pic>
      <p:pic>
        <p:nvPicPr>
          <p:cNvPr id="2" name="그래픽 1">
            <a:extLst>
              <a:ext uri="{FF2B5EF4-FFF2-40B4-BE49-F238E27FC236}">
                <a16:creationId xmlns:a16="http://schemas.microsoft.com/office/drawing/2014/main" id="{8C37A50C-A100-9D96-6290-CA0E9CC922B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15480" y="585618"/>
            <a:ext cx="6835464" cy="1416837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23DA4932-F168-F889-18C6-682CB9BD952D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00168926-6AD7-C5A4-AFC3-30021C4D908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2BD94A-B6A6-CE44-9A30-E77F60A5652E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980D5B1C-229F-2E72-DA82-8A6C25A775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1" name="그래픽 10">
            <a:extLst>
              <a:ext uri="{FF2B5EF4-FFF2-40B4-BE49-F238E27FC236}">
                <a16:creationId xmlns:a16="http://schemas.microsoft.com/office/drawing/2014/main" id="{EB157F87-8C8D-E17C-F21B-D621F892D84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14297">
            <a:off x="1658281" y="712763"/>
            <a:ext cx="256373" cy="466133"/>
          </a:xfrm>
          <a:prstGeom prst="rect">
            <a:avLst/>
          </a:prstGeom>
        </p:spPr>
      </p:pic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C8D28D33-8B7C-F6DD-5AB5-AEDC5539AEAA}"/>
              </a:ext>
            </a:extLst>
          </p:cNvPr>
          <p:cNvSpPr/>
          <p:nvPr userDrawn="1"/>
        </p:nvSpPr>
        <p:spPr>
          <a:xfrm>
            <a:off x="192444" y="1223426"/>
            <a:ext cx="11999556" cy="5634574"/>
          </a:xfrm>
          <a:custGeom>
            <a:avLst/>
            <a:gdLst>
              <a:gd name="connsiteX0" fmla="*/ 757976 w 11999556"/>
              <a:gd name="connsiteY0" fmla="*/ 0 h 5634574"/>
              <a:gd name="connsiteX1" fmla="*/ 11999556 w 11999556"/>
              <a:gd name="connsiteY1" fmla="*/ 0 h 5634574"/>
              <a:gd name="connsiteX2" fmla="*/ 11999556 w 11999556"/>
              <a:gd name="connsiteY2" fmla="*/ 5634574 h 5634574"/>
              <a:gd name="connsiteX3" fmla="*/ 0 w 11999556"/>
              <a:gd name="connsiteY3" fmla="*/ 5634574 h 5634574"/>
              <a:gd name="connsiteX4" fmla="*/ 0 w 11999556"/>
              <a:gd name="connsiteY4" fmla="*/ 757975 h 5634574"/>
              <a:gd name="connsiteX5" fmla="*/ 757976 w 11999556"/>
              <a:gd name="connsiteY5" fmla="*/ 0 h 5634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634574">
                <a:moveTo>
                  <a:pt x="757976" y="0"/>
                </a:moveTo>
                <a:lnTo>
                  <a:pt x="11999556" y="0"/>
                </a:lnTo>
                <a:lnTo>
                  <a:pt x="11999556" y="5634574"/>
                </a:lnTo>
                <a:lnTo>
                  <a:pt x="0" y="5634574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97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2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99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39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1" r:id="rId3"/>
    <p:sldLayoutId id="2147483654" r:id="rId4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image" Target="../media/image13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slide" Target="slide1.xml"/><Relationship Id="rId10" Type="http://schemas.openxmlformats.org/officeDocument/2006/relationships/image" Target="../media/image21.png"/><Relationship Id="rId4" Type="http://schemas.openxmlformats.org/officeDocument/2006/relationships/image" Target="../media/image13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slide" Target="slide2.xml"/><Relationship Id="rId4" Type="http://schemas.openxmlformats.org/officeDocument/2006/relationships/slide" Target="slide1.xml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25.png"/><Relationship Id="rId12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7.png"/><Relationship Id="rId5" Type="http://schemas.openxmlformats.org/officeDocument/2006/relationships/slide" Target="slide2.xml"/><Relationship Id="rId10" Type="http://schemas.openxmlformats.org/officeDocument/2006/relationships/image" Target="../media/image19.png"/><Relationship Id="rId4" Type="http://schemas.openxmlformats.org/officeDocument/2006/relationships/slide" Target="slide1.xml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타원 15">
            <a:extLst>
              <a:ext uri="{FF2B5EF4-FFF2-40B4-BE49-F238E27FC236}">
                <a16:creationId xmlns:a16="http://schemas.microsoft.com/office/drawing/2014/main" id="{19D365EE-2EA7-E5F7-CEDE-3B23DCDA993C}"/>
              </a:ext>
            </a:extLst>
          </p:cNvPr>
          <p:cNvSpPr/>
          <p:nvPr/>
        </p:nvSpPr>
        <p:spPr>
          <a:xfrm>
            <a:off x="600075" y="602905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FDFA72-F125-BEC6-C652-31B09CD61D51}"/>
              </a:ext>
            </a:extLst>
          </p:cNvPr>
          <p:cNvSpPr txBox="1"/>
          <p:nvPr/>
        </p:nvSpPr>
        <p:spPr>
          <a:xfrm>
            <a:off x="1508303" y="764890"/>
            <a:ext cx="4371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/>
              <a:t>분수의 덧셈과 뺄셈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7041BC-1DD5-CAB9-0F5A-17C9DE54ECF5}"/>
              </a:ext>
            </a:extLst>
          </p:cNvPr>
          <p:cNvSpPr txBox="1"/>
          <p:nvPr/>
        </p:nvSpPr>
        <p:spPr>
          <a:xfrm>
            <a:off x="1476732" y="3463703"/>
            <a:ext cx="87589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o-KR" altLang="en-US" sz="60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6000" b="1" spc="-300" dirty="0">
                <a:solidFill>
                  <a:srgbClr val="949599"/>
                </a:solidFill>
                <a:latin typeface="+mj-lt"/>
                <a:ea typeface="+mj-ea"/>
              </a:rPr>
              <a:t>과</a:t>
            </a:r>
            <a:r>
              <a:rPr lang="ko-KR" altLang="en-US" sz="6000" b="1" spc="-300" dirty="0">
                <a:solidFill>
                  <a:schemeClr val="bg1"/>
                </a:solidFill>
                <a:latin typeface="+mj-lt"/>
                <a:ea typeface="+mj-ea"/>
              </a:rPr>
              <a:t> </a:t>
            </a:r>
            <a:r>
              <a:rPr lang="ko-KR" altLang="en-US" sz="60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B8CDA08-DDAA-6D52-63A7-F15C11ED2652}"/>
              </a:ext>
            </a:extLst>
          </p:cNvPr>
          <p:cNvGrpSpPr/>
          <p:nvPr/>
        </p:nvGrpSpPr>
        <p:grpSpPr>
          <a:xfrm>
            <a:off x="8725326" y="764890"/>
            <a:ext cx="2848233" cy="430693"/>
            <a:chOff x="8715134" y="375909"/>
            <a:chExt cx="2848233" cy="430693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C301AC32-C981-D8F9-CA1C-9F5C4FBF4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3F4BDC-621D-E9B7-918C-35955D22E695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24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~25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BB8E48F-4912-4871-986C-B66C8C910AED}"/>
              </a:ext>
            </a:extLst>
          </p:cNvPr>
          <p:cNvGrpSpPr/>
          <p:nvPr/>
        </p:nvGrpSpPr>
        <p:grpSpPr>
          <a:xfrm>
            <a:off x="8725326" y="1279815"/>
            <a:ext cx="2848233" cy="430693"/>
            <a:chOff x="8715134" y="969322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CA81C900-E169-9F38-85A9-F4696F8DF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5734E26-E85E-0E05-3418-215E9977B922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18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FC89CFC5-5C32-D67F-75DA-4AC780B4B8C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606A0E9A-DA44-E308-CDCB-BF3622F45961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" name="직사각형 3">
                <a:extLst>
                  <a:ext uri="{FF2B5EF4-FFF2-40B4-BE49-F238E27FC236}">
                    <a16:creationId xmlns:a16="http://schemas.microsoft.com/office/drawing/2014/main" id="{BE8EBDE9-C230-CB17-1CEC-3F710800F6F3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5" name="직사각형 4">
                <a:extLst>
                  <a:ext uri="{FF2B5EF4-FFF2-40B4-BE49-F238E27FC236}">
                    <a16:creationId xmlns:a16="http://schemas.microsoft.com/office/drawing/2014/main" id="{7E2ACD34-602A-986A-31D9-C5FD310A5EC7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DFF1B2C1-652C-C94B-7E44-40AA2933F2B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7" name="그림 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8D3D8C8-AC85-AD8F-48B3-B0094DAF4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" name="그림 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CCCD712-8244-64CB-DD94-071AF95CDF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D8DBD790-650C-2516-B69D-C2559E004AAD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" name="사각형: 둥근 모서리 8">
              <a:hlinkClick r:id="rId6" action="ppaction://hlinksldjump"/>
              <a:extLst>
                <a:ext uri="{FF2B5EF4-FFF2-40B4-BE49-F238E27FC236}">
                  <a16:creationId xmlns:a16="http://schemas.microsoft.com/office/drawing/2014/main" id="{D55984C0-A173-1BE9-D175-1AE5E421E76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4" name="사각형: 둥근 모서리 23">
              <a:hlinkClick r:id="rId7" action="ppaction://hlinksldjump"/>
              <a:extLst>
                <a:ext uri="{FF2B5EF4-FFF2-40B4-BE49-F238E27FC236}">
                  <a16:creationId xmlns:a16="http://schemas.microsoft.com/office/drawing/2014/main" id="{25E68EDB-7EF1-C949-C437-C42C350BE43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전개</a:t>
              </a:r>
            </a:p>
          </p:txBody>
        </p:sp>
      </p:grpSp>
      <p:pic>
        <p:nvPicPr>
          <p:cNvPr id="22" name="그래픽 21">
            <a:extLst>
              <a:ext uri="{FF2B5EF4-FFF2-40B4-BE49-F238E27FC236}">
                <a16:creationId xmlns:a16="http://schemas.microsoft.com/office/drawing/2014/main" id="{E4563822-479A-48D7-A37B-FD265E6F5B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3241" y="741291"/>
            <a:ext cx="275082" cy="564642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4959241D-A8AF-01CF-1969-C8EA92C822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08368" y="1340874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2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타원 5">
            <a:extLst>
              <a:ext uri="{FF2B5EF4-FFF2-40B4-BE49-F238E27FC236}">
                <a16:creationId xmlns:a16="http://schemas.microsoft.com/office/drawing/2014/main" id="{0B2F1150-BB7D-92A4-789E-51AFCD814F82}"/>
              </a:ext>
            </a:extLst>
          </p:cNvPr>
          <p:cNvSpPr/>
          <p:nvPr/>
        </p:nvSpPr>
        <p:spPr>
          <a:xfrm>
            <a:off x="11331480" y="1405486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1E55E3CE-9A1D-ABFB-F643-2DB1BB610928}"/>
              </a:ext>
            </a:extLst>
          </p:cNvPr>
          <p:cNvSpPr/>
          <p:nvPr/>
        </p:nvSpPr>
        <p:spPr>
          <a:xfrm>
            <a:off x="10026163" y="1976049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9215AACE-666E-59B1-6AF1-8E38FC907683}"/>
              </a:ext>
            </a:extLst>
          </p:cNvPr>
          <p:cNvSpPr/>
          <p:nvPr/>
        </p:nvSpPr>
        <p:spPr>
          <a:xfrm>
            <a:off x="10982946" y="2527564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C621B601-C5E4-9E42-E742-9E29460AD392}"/>
              </a:ext>
            </a:extLst>
          </p:cNvPr>
          <p:cNvSpPr/>
          <p:nvPr/>
        </p:nvSpPr>
        <p:spPr>
          <a:xfrm>
            <a:off x="2711624" y="3645024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9F275F48-0081-4FAF-8AB5-B0EB9E356454}"/>
              </a:ext>
            </a:extLst>
          </p:cNvPr>
          <p:cNvSpPr/>
          <p:nvPr/>
        </p:nvSpPr>
        <p:spPr>
          <a:xfrm>
            <a:off x="1127448" y="1412777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15" name="텍스트 개체 틀 4">
            <a:extLst>
              <a:ext uri="{FF2B5EF4-FFF2-40B4-BE49-F238E27FC236}">
                <a16:creationId xmlns:a16="http://schemas.microsoft.com/office/drawing/2014/main" id="{1D9E9EB4-E830-EFE9-3EFB-36ADE3C50182}"/>
              </a:ext>
            </a:extLst>
          </p:cNvPr>
          <p:cNvSpPr txBox="1">
            <a:spLocks/>
          </p:cNvSpPr>
          <p:nvPr/>
        </p:nvSpPr>
        <p:spPr>
          <a:xfrm>
            <a:off x="1127448" y="1412776"/>
            <a:ext cx="10700124" cy="59899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다 과일 바구니의 무게가 몇 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인지 알아보려고 합니다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가 과일 바구니에는 파인애플과 배가 각각 한 개씩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나 과일 바구니에는 멜론과 배가 각각 한 개씩 들어 있습니다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다 과일 바구니에는 파인애플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멜론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배가 각각 한 개씩 들어 있을 때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다 과일 바구니의 무게는 몇 </a:t>
            </a:r>
            <a:r>
              <a:rPr kumimoji="0" lang="en-US" altLang="ko-KR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r>
              <a:rPr lang="ko-KR" altLang="en-US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인지 구해 보세요</a:t>
            </a:r>
            <a:r>
              <a:rPr lang="en-US" altLang="ko-KR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16" name="그림 115">
            <a:extLst>
              <a:ext uri="{FF2B5EF4-FFF2-40B4-BE49-F238E27FC236}">
                <a16:creationId xmlns:a16="http://schemas.microsoft.com/office/drawing/2014/main" id="{C2052162-C3BB-71D3-F16B-7EF3B9643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92" y="1516007"/>
            <a:ext cx="378991" cy="392527"/>
          </a:xfrm>
          <a:prstGeom prst="rect">
            <a:avLst/>
          </a:prstGeom>
        </p:spPr>
      </p:pic>
      <p:grpSp>
        <p:nvGrpSpPr>
          <p:cNvPr id="83" name="그룹 82">
            <a:extLst>
              <a:ext uri="{FF2B5EF4-FFF2-40B4-BE49-F238E27FC236}">
                <a16:creationId xmlns:a16="http://schemas.microsoft.com/office/drawing/2014/main" id="{C2A78519-626B-1E5C-652D-7C769CC960F2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802F336D-D332-92BE-39A1-03A3E4883D5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87" name="직사각형 86">
                <a:extLst>
                  <a:ext uri="{FF2B5EF4-FFF2-40B4-BE49-F238E27FC236}">
                    <a16:creationId xmlns:a16="http://schemas.microsoft.com/office/drawing/2014/main" id="{A0744CCA-B606-3F5B-ED97-E554A3A2BE5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88" name="직사각형 87">
                <a:extLst>
                  <a:ext uri="{FF2B5EF4-FFF2-40B4-BE49-F238E27FC236}">
                    <a16:creationId xmlns:a16="http://schemas.microsoft.com/office/drawing/2014/main" id="{E800CDE6-811E-2EB8-3886-26976CCB258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직사각형 88">
                <a:extLst>
                  <a:ext uri="{FF2B5EF4-FFF2-40B4-BE49-F238E27FC236}">
                    <a16:creationId xmlns:a16="http://schemas.microsoft.com/office/drawing/2014/main" id="{5D3FA808-1914-060E-9876-4E0FE67F7E8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85" name="그림 8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9C52BC-62DD-CD77-425D-B4E4AD580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6" name="그림 8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569177-F37E-F8F5-A1E3-51B8867ED8E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2F70CDA7-081B-A517-9770-F057DABDEE2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1" name="사각형: 둥근 모서리 90">
              <a:hlinkClick r:id="rId5" action="ppaction://hlinksldjump"/>
              <a:extLst>
                <a:ext uri="{FF2B5EF4-FFF2-40B4-BE49-F238E27FC236}">
                  <a16:creationId xmlns:a16="http://schemas.microsoft.com/office/drawing/2014/main" id="{26A673F9-5FAA-2EDA-4EF5-D0A28BF629E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2" name="사각형: 둥근 모서리 91">
              <a:hlinkClick r:id="rId6" action="ppaction://hlinksldjump"/>
              <a:extLst>
                <a:ext uri="{FF2B5EF4-FFF2-40B4-BE49-F238E27FC236}">
                  <a16:creationId xmlns:a16="http://schemas.microsoft.com/office/drawing/2014/main" id="{0E5AD375-EEAE-13F7-5680-4654035FF1F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3E6F5E8D-D08D-D521-AB04-3A917539FBAB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F8E0F434-2ABB-4424-349F-59E421444134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4BD80112-E406-AEA9-4B98-51BEEAF4BC75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3" name="그래픽 57">
                <a:extLst>
                  <a:ext uri="{FF2B5EF4-FFF2-40B4-BE49-F238E27FC236}">
                    <a16:creationId xmlns:a16="http://schemas.microsoft.com/office/drawing/2014/main" id="{8B44D0F3-B253-D9E7-B8FA-51CFC7CD7D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8978EC2-4182-D144-D774-95C7561ED05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A4579662-8C32-DA20-C396-51298AA5594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31" name="그래픽 60">
                <a:extLst>
                  <a:ext uri="{FF2B5EF4-FFF2-40B4-BE49-F238E27FC236}">
                    <a16:creationId xmlns:a16="http://schemas.microsoft.com/office/drawing/2014/main" id="{2BF4039B-DCDF-8E0E-3BFB-3D7A6B929C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7EE9C76-0EEF-8369-1E68-73EFC5AF6E28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18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" name="그림 28">
            <a:extLst>
              <a:ext uri="{FF2B5EF4-FFF2-40B4-BE49-F238E27FC236}">
                <a16:creationId xmlns:a16="http://schemas.microsoft.com/office/drawing/2014/main" id="{5040626D-4015-B206-5A0E-8598EFA9C1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  <p:pic>
        <p:nvPicPr>
          <p:cNvPr id="9" name="그림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D6E74DF-1264-E7B0-236C-B979A1D173B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879103" y="5648978"/>
            <a:ext cx="433793" cy="4257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929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82">
            <a:extLst>
              <a:ext uri="{FF2B5EF4-FFF2-40B4-BE49-F238E27FC236}">
                <a16:creationId xmlns:a16="http://schemas.microsoft.com/office/drawing/2014/main" id="{C2A78519-626B-1E5C-652D-7C769CC960F2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802F336D-D332-92BE-39A1-03A3E4883D5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87" name="직사각형 86">
                <a:extLst>
                  <a:ext uri="{FF2B5EF4-FFF2-40B4-BE49-F238E27FC236}">
                    <a16:creationId xmlns:a16="http://schemas.microsoft.com/office/drawing/2014/main" id="{A0744CCA-B606-3F5B-ED97-E554A3A2BE5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88" name="직사각형 87">
                <a:extLst>
                  <a:ext uri="{FF2B5EF4-FFF2-40B4-BE49-F238E27FC236}">
                    <a16:creationId xmlns:a16="http://schemas.microsoft.com/office/drawing/2014/main" id="{E800CDE6-811E-2EB8-3886-26976CCB258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89" name="직사각형 88">
                <a:extLst>
                  <a:ext uri="{FF2B5EF4-FFF2-40B4-BE49-F238E27FC236}">
                    <a16:creationId xmlns:a16="http://schemas.microsoft.com/office/drawing/2014/main" id="{5D3FA808-1914-060E-9876-4E0FE67F7E8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85" name="그림 8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99C52BC-62DD-CD77-425D-B4E4AD580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86" name="그림 8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7F569177-F37E-F8F5-A1E3-51B8867ED8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2F70CDA7-081B-A517-9770-F057DABDEE2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1" name="사각형: 둥근 모서리 90">
              <a:hlinkClick r:id="rId4" action="ppaction://hlinksldjump"/>
              <a:extLst>
                <a:ext uri="{FF2B5EF4-FFF2-40B4-BE49-F238E27FC236}">
                  <a16:creationId xmlns:a16="http://schemas.microsoft.com/office/drawing/2014/main" id="{26A673F9-5FAA-2EDA-4EF5-D0A28BF629E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2" name="사각형: 둥근 모서리 91">
              <a:hlinkClick r:id="rId5" action="ppaction://hlinksldjump"/>
              <a:extLst>
                <a:ext uri="{FF2B5EF4-FFF2-40B4-BE49-F238E27FC236}">
                  <a16:creationId xmlns:a16="http://schemas.microsoft.com/office/drawing/2014/main" id="{0E5AD375-EEAE-13F7-5680-4654035FF1F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3E6F5E8D-D08D-D521-AB04-3A917539FBAB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F8E0F434-2ABB-4424-349F-59E421444134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4BD80112-E406-AEA9-4B98-51BEEAF4BC75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3" name="그래픽 57">
                <a:extLst>
                  <a:ext uri="{FF2B5EF4-FFF2-40B4-BE49-F238E27FC236}">
                    <a16:creationId xmlns:a16="http://schemas.microsoft.com/office/drawing/2014/main" id="{8B44D0F3-B253-D9E7-B8FA-51CFC7CD7D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8978EC2-4182-D144-D774-95C7561ED05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A4579662-8C32-DA20-C396-51298AA5594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31" name="그래픽 60">
                <a:extLst>
                  <a:ext uri="{FF2B5EF4-FFF2-40B4-BE49-F238E27FC236}">
                    <a16:creationId xmlns:a16="http://schemas.microsoft.com/office/drawing/2014/main" id="{2BF4039B-DCDF-8E0E-3BFB-3D7A6B929C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7EE9C76-0EEF-8369-1E68-73EFC5AF6E28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18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" name="그림 28">
            <a:extLst>
              <a:ext uri="{FF2B5EF4-FFF2-40B4-BE49-F238E27FC236}">
                <a16:creationId xmlns:a16="http://schemas.microsoft.com/office/drawing/2014/main" id="{5040626D-4015-B206-5A0E-8598EFA9C1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59C8AB20-3068-85E3-231D-EE0BCD81EF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46786" y="1599467"/>
            <a:ext cx="8298427" cy="460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73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7F058F68-52A6-0E73-7A91-6395C50B2793}"/>
              </a:ext>
            </a:extLst>
          </p:cNvPr>
          <p:cNvGrpSpPr/>
          <p:nvPr/>
        </p:nvGrpSpPr>
        <p:grpSpPr>
          <a:xfrm>
            <a:off x="70338" y="285750"/>
            <a:ext cx="12051324" cy="6286500"/>
            <a:chOff x="0" y="333375"/>
            <a:chExt cx="12051324" cy="6286500"/>
          </a:xfrm>
          <a:solidFill>
            <a:schemeClr val="bg1"/>
          </a:solidFill>
        </p:grpSpPr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4C8BA336-3339-4019-A257-28B78C933A5A}"/>
                </a:ext>
              </a:extLst>
            </p:cNvPr>
            <p:cNvSpPr/>
            <p:nvPr/>
          </p:nvSpPr>
          <p:spPr>
            <a:xfrm>
              <a:off x="0" y="333375"/>
              <a:ext cx="12051324" cy="6286500"/>
            </a:xfrm>
            <a:prstGeom prst="roundRect">
              <a:avLst>
                <a:gd name="adj" fmla="val 8805"/>
              </a:avLst>
            </a:prstGeom>
            <a:grpFill/>
            <a:ln w="38100">
              <a:solidFill>
                <a:srgbClr val="3F97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lnSpc>
                  <a:spcPct val="120000"/>
                </a:lnSpc>
              </a:pPr>
              <a:endParaRPr lang="ko-KR" altLang="en-US" b="1" spc="-30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AEE421D6-E8C3-17F7-AC9D-D27D3FA38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7211" y="583302"/>
              <a:ext cx="360000" cy="360000"/>
            </a:xfrm>
            <a:prstGeom prst="rect">
              <a:avLst/>
            </a:prstGeom>
            <a:grpFill/>
            <a:effectLst/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8A34A7CC-FF8D-22A6-AAF7-BE218F3B4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985" y="577603"/>
            <a:ext cx="10270004" cy="570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82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>
            <a:extLst>
              <a:ext uri="{FF2B5EF4-FFF2-40B4-BE49-F238E27FC236}">
                <a16:creationId xmlns:a16="http://schemas.microsoft.com/office/drawing/2014/main" id="{A28E2654-37D5-4996-1713-2BD621C2275A}"/>
              </a:ext>
            </a:extLst>
          </p:cNvPr>
          <p:cNvSpPr/>
          <p:nvPr/>
        </p:nvSpPr>
        <p:spPr>
          <a:xfrm>
            <a:off x="1299758" y="4358137"/>
            <a:ext cx="504056" cy="503048"/>
          </a:xfrm>
          <a:prstGeom prst="ellipse">
            <a:avLst/>
          </a:prstGeom>
          <a:solidFill>
            <a:srgbClr val="CFE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텍스트 개체 틀 4">
            <a:extLst>
              <a:ext uri="{FF2B5EF4-FFF2-40B4-BE49-F238E27FC236}">
                <a16:creationId xmlns:a16="http://schemas.microsoft.com/office/drawing/2014/main" id="{EDA620FB-B6CC-7A16-E789-274BE173E708}"/>
              </a:ext>
            </a:extLst>
          </p:cNvPr>
          <p:cNvSpPr txBox="1">
            <a:spLocks/>
          </p:cNvSpPr>
          <p:nvPr/>
        </p:nvSpPr>
        <p:spPr>
          <a:xfrm>
            <a:off x="2639616" y="2728656"/>
            <a:ext cx="9060949" cy="55632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200000"/>
              </a:lnSpc>
            </a:pP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파인애플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(                       )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 멜론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(                       )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endParaRPr lang="ko-KR" altLang="en-US" sz="3200" i="0" u="none" strike="noStrike" baseline="0" dirty="0">
              <a:solidFill>
                <a:srgbClr val="000000"/>
              </a:solidFill>
              <a:latin typeface="Cambria Math" panose="02040503050406030204" pitchFamily="18" charset="0"/>
            </a:endParaRPr>
          </a:p>
        </p:txBody>
      </p: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09B9551D-3216-7561-4539-4159F757E4C9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59" name="그룹 58">
              <a:extLst>
                <a:ext uri="{FF2B5EF4-FFF2-40B4-BE49-F238E27FC236}">
                  <a16:creationId xmlns:a16="http://schemas.microsoft.com/office/drawing/2014/main" id="{F989B8D6-3957-DEF8-DF9E-D05CA727AA2C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AB984586-F256-F02D-C466-8F51D646E73D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4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CB9D5AD0-BAAA-D756-14F3-4793004DF0F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0276017F-0599-6755-9E9D-698E1E078551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0" name="그림 5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79E0A87-AD74-323C-2D02-4F60FD1858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1" name="그림 6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FBEA0E4-30E3-79A0-EBA6-78A4C74EA7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ECD2B458-4D46-815E-FA7D-428A71869E4B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6" name="사각형: 둥근 모서리 65">
              <a:hlinkClick r:id="rId4" action="ppaction://hlinksldjump"/>
              <a:extLst>
                <a:ext uri="{FF2B5EF4-FFF2-40B4-BE49-F238E27FC236}">
                  <a16:creationId xmlns:a16="http://schemas.microsoft.com/office/drawing/2014/main" id="{7367D031-4D69-FC57-67CF-32032ED6562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7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90148E13-82C0-A323-1478-62583BD4379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47" name="텍스트 개체 틀 4">
            <a:extLst>
              <a:ext uri="{FF2B5EF4-FFF2-40B4-BE49-F238E27FC236}">
                <a16:creationId xmlns:a16="http://schemas.microsoft.com/office/drawing/2014/main" id="{CD9E25DA-42AB-72F5-A190-495432D4C0AD}"/>
              </a:ext>
            </a:extLst>
          </p:cNvPr>
          <p:cNvSpPr txBox="1">
            <a:spLocks/>
          </p:cNvSpPr>
          <p:nvPr/>
        </p:nvSpPr>
        <p:spPr>
          <a:xfrm>
            <a:off x="1368948" y="2147974"/>
            <a:ext cx="10271667" cy="55632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파인애플과 멜론의 무게는 각각 몇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인가요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3200" i="0" u="none" strike="noStrike" baseline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8" name="순서도: 연결자 47">
            <a:extLst>
              <a:ext uri="{FF2B5EF4-FFF2-40B4-BE49-F238E27FC236}">
                <a16:creationId xmlns:a16="http://schemas.microsoft.com/office/drawing/2014/main" id="{70D91390-4097-55C6-B329-A0FA8142ADB5}"/>
              </a:ext>
            </a:extLst>
          </p:cNvPr>
          <p:cNvSpPr/>
          <p:nvPr/>
        </p:nvSpPr>
        <p:spPr>
          <a:xfrm>
            <a:off x="1127448" y="2339396"/>
            <a:ext cx="166896" cy="165669"/>
          </a:xfrm>
          <a:prstGeom prst="flowChartConnector">
            <a:avLst/>
          </a:prstGeom>
          <a:solidFill>
            <a:srgbClr val="F47A45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AE888C6-3AB0-3D94-3134-BCA71604FDE9}"/>
                  </a:ext>
                </a:extLst>
              </p:cNvPr>
              <p:cNvSpPr txBox="1"/>
              <p:nvPr/>
            </p:nvSpPr>
            <p:spPr>
              <a:xfrm>
                <a:off x="5231904" y="2708920"/>
                <a:ext cx="591900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AE888C6-3AB0-3D94-3134-BCA71604FD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1904" y="2708920"/>
                <a:ext cx="591900" cy="937259"/>
              </a:xfrm>
              <a:prstGeom prst="rect">
                <a:avLst/>
              </a:prstGeom>
              <a:blipFill>
                <a:blip r:embed="rId6"/>
                <a:stretch>
                  <a:fillRect l="-19588" r="-8247" b="-909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" name="그림 50">
            <a:extLst>
              <a:ext uri="{FF2B5EF4-FFF2-40B4-BE49-F238E27FC236}">
                <a16:creationId xmlns:a16="http://schemas.microsoft.com/office/drawing/2014/main" id="{3E3552B5-4932-19B3-9400-6E0CA4829A1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285607" y="309745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35BF50D-C4D6-8437-151E-538DD094D680}"/>
                  </a:ext>
                </a:extLst>
              </p:cNvPr>
              <p:cNvSpPr txBox="1"/>
              <p:nvPr/>
            </p:nvSpPr>
            <p:spPr>
              <a:xfrm>
                <a:off x="9392532" y="2708920"/>
                <a:ext cx="591900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35BF50D-C4D6-8437-151E-538DD094D6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2532" y="2708920"/>
                <a:ext cx="591900" cy="937259"/>
              </a:xfrm>
              <a:prstGeom prst="rect">
                <a:avLst/>
              </a:prstGeom>
              <a:blipFill>
                <a:blip r:embed="rId8"/>
                <a:stretch>
                  <a:fillRect l="-20619" r="-8247" b="-909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" name="그림 55">
            <a:extLst>
              <a:ext uri="{FF2B5EF4-FFF2-40B4-BE49-F238E27FC236}">
                <a16:creationId xmlns:a16="http://schemas.microsoft.com/office/drawing/2014/main" id="{90F6AE36-6C80-DA4D-EE15-CB738A794C5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477328" y="301330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C144D669-15DB-E9B9-E887-27B7A0492B7D}"/>
              </a:ext>
            </a:extLst>
          </p:cNvPr>
          <p:cNvSpPr txBox="1"/>
          <p:nvPr/>
        </p:nvSpPr>
        <p:spPr>
          <a:xfrm>
            <a:off x="2101068" y="632882"/>
            <a:ext cx="5867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3800" b="1" spc="-300" dirty="0">
                <a:solidFill>
                  <a:srgbClr val="F47A45"/>
                </a:solidFill>
                <a:latin typeface="+mj-lt"/>
                <a:ea typeface="+mj-ea"/>
              </a:rPr>
              <a:t>수학</a:t>
            </a:r>
            <a:r>
              <a:rPr lang="ko-KR" altLang="en-US" sz="3800" b="1" spc="-300" dirty="0">
                <a:solidFill>
                  <a:srgbClr val="949599"/>
                </a:solidFill>
                <a:latin typeface="+mj-lt"/>
                <a:ea typeface="+mj-ea"/>
              </a:rPr>
              <a:t>과 </a:t>
            </a:r>
            <a:r>
              <a:rPr lang="ko-KR" altLang="en-US" sz="3800" b="1" spc="-300" dirty="0">
                <a:solidFill>
                  <a:srgbClr val="3D5BA9"/>
                </a:solidFill>
                <a:latin typeface="+mj-lt"/>
                <a:ea typeface="+mj-ea"/>
              </a:rPr>
              <a:t>문제해결</a:t>
            </a:r>
          </a:p>
        </p:txBody>
      </p: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6CBB6E6A-B110-4A5C-27D8-389A9B10DC50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1" name="그룹 70">
              <a:extLst>
                <a:ext uri="{FF2B5EF4-FFF2-40B4-BE49-F238E27FC236}">
                  <a16:creationId xmlns:a16="http://schemas.microsoft.com/office/drawing/2014/main" id="{16004BA0-52A8-3C40-34D5-45E8D4D68200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75" name="그래픽 57">
                <a:extLst>
                  <a:ext uri="{FF2B5EF4-FFF2-40B4-BE49-F238E27FC236}">
                    <a16:creationId xmlns:a16="http://schemas.microsoft.com/office/drawing/2014/main" id="{390AF999-FCFF-933D-9C88-3E3FB55E28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54BD4F65-499A-3D3E-DDBC-EE5A20942EF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24~25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C9EDAA39-3AFA-2E74-E65B-9C66BD8ACABA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3" name="그래픽 60">
                <a:extLst>
                  <a:ext uri="{FF2B5EF4-FFF2-40B4-BE49-F238E27FC236}">
                    <a16:creationId xmlns:a16="http://schemas.microsoft.com/office/drawing/2014/main" id="{1FEEBDE3-1EF6-66E8-F5AA-26753EABA8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DB47A5B-0764-5D7E-A01E-5EB6A88E2ABF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18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78" name="그림 77">
            <a:hlinkClick r:id="" action="ppaction://customshow?id=0&amp;return=true"/>
            <a:extLst>
              <a:ext uri="{FF2B5EF4-FFF2-40B4-BE49-F238E27FC236}">
                <a16:creationId xmlns:a16="http://schemas.microsoft.com/office/drawing/2014/main" id="{CE3E6A96-4D8F-A267-FF50-AC0BEDCDB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131515" y="1493938"/>
            <a:ext cx="1267598" cy="4796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8">
            <a:extLst>
              <a:ext uri="{FF2B5EF4-FFF2-40B4-BE49-F238E27FC236}">
                <a16:creationId xmlns:a16="http://schemas.microsoft.com/office/drawing/2014/main" id="{37ABA698-1EE9-53B8-DB62-3D82E72F6CB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58B891E-06CB-CC5F-7C77-4C1C05751CC9}"/>
              </a:ext>
            </a:extLst>
          </p:cNvPr>
          <p:cNvSpPr txBox="1">
            <a:spLocks/>
          </p:cNvSpPr>
          <p:nvPr/>
        </p:nvSpPr>
        <p:spPr>
          <a:xfrm>
            <a:off x="1368948" y="4384840"/>
            <a:ext cx="10271667" cy="55632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다 과일 바구니의 무게는 몇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  <a:r>
              <a:rPr lang="ko-KR" altLang="en-US" sz="3200" i="0" u="none" strike="noStrike" baseline="0" dirty="0">
                <a:solidFill>
                  <a:srgbClr val="000000"/>
                </a:solidFill>
                <a:latin typeface="+mn-ea"/>
              </a:rPr>
              <a:t>인가요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3200" i="0" u="none" strike="noStrike" baseline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494ED600-F007-BF5B-887A-11A19C5F8306}"/>
              </a:ext>
            </a:extLst>
          </p:cNvPr>
          <p:cNvSpPr/>
          <p:nvPr/>
        </p:nvSpPr>
        <p:spPr>
          <a:xfrm>
            <a:off x="1127448" y="4576262"/>
            <a:ext cx="166896" cy="165669"/>
          </a:xfrm>
          <a:prstGeom prst="flowChartConnector">
            <a:avLst/>
          </a:prstGeom>
          <a:solidFill>
            <a:srgbClr val="F47A45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7" name="텍스트 개체 틀 4">
            <a:extLst>
              <a:ext uri="{FF2B5EF4-FFF2-40B4-BE49-F238E27FC236}">
                <a16:creationId xmlns:a16="http://schemas.microsoft.com/office/drawing/2014/main" id="{8F1A41C9-CFCA-98EC-C5DB-5722A82A78A8}"/>
              </a:ext>
            </a:extLst>
          </p:cNvPr>
          <p:cNvSpPr txBox="1">
            <a:spLocks/>
          </p:cNvSpPr>
          <p:nvPr/>
        </p:nvSpPr>
        <p:spPr>
          <a:xfrm>
            <a:off x="8472814" y="4816888"/>
            <a:ext cx="3311818" cy="55632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200000"/>
              </a:lnSpc>
            </a:pPr>
            <a:r>
              <a:rPr lang="en-US" altLang="ko-KR" sz="3200" i="0" u="none" strike="noStrike" baseline="0" dirty="0">
                <a:solidFill>
                  <a:srgbClr val="000000"/>
                </a:solidFill>
                <a:latin typeface="+mn-ea"/>
              </a:rPr>
              <a:t>(                       ) </a:t>
            </a:r>
            <a:r>
              <a:rPr lang="en-US" altLang="ko-KR" sz="320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498F5C-70CD-69C1-B3AB-3317EAF483D5}"/>
                  </a:ext>
                </a:extLst>
              </p:cNvPr>
              <p:cNvSpPr txBox="1"/>
              <p:nvPr/>
            </p:nvSpPr>
            <p:spPr>
              <a:xfrm>
                <a:off x="9495931" y="4940013"/>
                <a:ext cx="591900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498F5C-70CD-69C1-B3AB-3317EAF48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931" y="4940013"/>
                <a:ext cx="591900" cy="93725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A5B156F8-CDB7-1A42-AB62-057F72D9555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549634" y="518568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9165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5" grpId="0"/>
      <p:bldP spid="8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와이드스크린</PresentationFormat>
  <Paragraphs>41</Paragraphs>
  <Slides>5</Slides>
  <Notes>0</Notes>
  <HiddenSlides>1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  <vt:variant>
        <vt:lpstr>재구성한 쇼</vt:lpstr>
      </vt:variant>
      <vt:variant>
        <vt:i4>1</vt:i4>
      </vt:variant>
    </vt:vector>
  </HeadingPairs>
  <TitlesOfParts>
    <vt:vector size="11" baseType="lpstr">
      <vt:lpstr>맑은 고딕</vt:lpstr>
      <vt:lpstr>Arial</vt:lpstr>
      <vt:lpstr>Cambria Math</vt:lpstr>
      <vt:lpstr>1_Office 테마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그림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2023-11-23T11:24:25Z</dcterms:created>
  <dcterms:modified xsi:type="dcterms:W3CDTF">2024-04-30T00:37:48Z</dcterms:modified>
</cp:coreProperties>
</file>